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9FE42D-49E0-4365-8770-D00031CFC335}" v="2" dt="2024-08-07T09:51:08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vita Chhatani" userId="50a23331-6823-43ac-bdb8-4ae3b43d70f0" providerId="ADAL" clId="{F59FE42D-49E0-4365-8770-D00031CFC335}"/>
    <pc:docChg chg="modSld">
      <pc:chgData name="Kavita Chhatani" userId="50a23331-6823-43ac-bdb8-4ae3b43d70f0" providerId="ADAL" clId="{F59FE42D-49E0-4365-8770-D00031CFC335}" dt="2024-08-07T09:58:22.690" v="26" actId="403"/>
      <pc:docMkLst>
        <pc:docMk/>
      </pc:docMkLst>
      <pc:sldChg chg="addSp modSp mod">
        <pc:chgData name="Kavita Chhatani" userId="50a23331-6823-43ac-bdb8-4ae3b43d70f0" providerId="ADAL" clId="{F59FE42D-49E0-4365-8770-D00031CFC335}" dt="2024-08-07T09:58:22.690" v="26" actId="403"/>
        <pc:sldMkLst>
          <pc:docMk/>
          <pc:sldMk cId="3926735448" sldId="256"/>
        </pc:sldMkLst>
        <pc:spChg chg="add mod">
          <ac:chgData name="Kavita Chhatani" userId="50a23331-6823-43ac-bdb8-4ae3b43d70f0" providerId="ADAL" clId="{F59FE42D-49E0-4365-8770-D00031CFC335}" dt="2024-08-07T09:58:19.485" v="25" actId="403"/>
          <ac:spMkLst>
            <pc:docMk/>
            <pc:sldMk cId="3926735448" sldId="256"/>
            <ac:spMk id="2" creationId="{8FE1536C-9761-B4AF-1303-083134D8403A}"/>
          </ac:spMkLst>
        </pc:spChg>
        <pc:spChg chg="add mod">
          <ac:chgData name="Kavita Chhatani" userId="50a23331-6823-43ac-bdb8-4ae3b43d70f0" providerId="ADAL" clId="{F59FE42D-49E0-4365-8770-D00031CFC335}" dt="2024-08-07T09:58:22.690" v="26" actId="403"/>
          <ac:spMkLst>
            <pc:docMk/>
            <pc:sldMk cId="3926735448" sldId="256"/>
            <ac:spMk id="3" creationId="{C116DF34-1D30-AE4B-0E55-4691CB6DBF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425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059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86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94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241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080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446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717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853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58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333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899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orange card&#10;&#10;Description automatically generated">
            <a:extLst>
              <a:ext uri="{FF2B5EF4-FFF2-40B4-BE49-F238E27FC236}">
                <a16:creationId xmlns:a16="http://schemas.microsoft.com/office/drawing/2014/main" id="{6FFC397D-B081-D9B5-95CA-54E38ACED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E1536C-9761-B4AF-1303-083134D8403A}"/>
              </a:ext>
            </a:extLst>
          </p:cNvPr>
          <p:cNvSpPr txBox="1"/>
          <p:nvPr/>
        </p:nvSpPr>
        <p:spPr>
          <a:xfrm>
            <a:off x="7155134" y="5834499"/>
            <a:ext cx="110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MT Black" panose="00000102000000010000" pitchFamily="2" charset="0"/>
                <a:cs typeface="Arial" panose="020B0604020202020204" pitchFamily="34" charset="0"/>
              </a:rPr>
              <a:t>xx</a:t>
            </a:r>
            <a:endParaRPr lang="en-IN" sz="2000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6DF34-1D30-AE4B-0E55-4691CB6DBFDF}"/>
              </a:ext>
            </a:extLst>
          </p:cNvPr>
          <p:cNvSpPr txBox="1"/>
          <p:nvPr/>
        </p:nvSpPr>
        <p:spPr>
          <a:xfrm>
            <a:off x="9335801" y="5834499"/>
            <a:ext cx="110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MT Black" panose="00000102000000010000" pitchFamily="2" charset="0"/>
                <a:cs typeface="Arial" panose="020B0604020202020204" pitchFamily="34" charset="0"/>
              </a:rPr>
              <a:t>xx</a:t>
            </a:r>
            <a:endParaRPr lang="en-IN" sz="2000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3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card&#10;&#10;Description automatically generated">
            <a:extLst>
              <a:ext uri="{FF2B5EF4-FFF2-40B4-BE49-F238E27FC236}">
                <a16:creationId xmlns:a16="http://schemas.microsoft.com/office/drawing/2014/main" id="{76F64C65-217F-2CD3-F12C-649F9F9FE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B12517-C264-BD68-7CA3-14D67D20C80B}"/>
              </a:ext>
            </a:extLst>
          </p:cNvPr>
          <p:cNvSpPr txBox="1"/>
          <p:nvPr/>
        </p:nvSpPr>
        <p:spPr>
          <a:xfrm>
            <a:off x="2207578" y="4756813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5AC9D-CA91-0EC4-0FDD-DBAE49F412C3}"/>
              </a:ext>
            </a:extLst>
          </p:cNvPr>
          <p:cNvSpPr txBox="1"/>
          <p:nvPr/>
        </p:nvSpPr>
        <p:spPr>
          <a:xfrm>
            <a:off x="4446711" y="4749669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4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card&#10;&#10;Description automatically generated">
            <a:extLst>
              <a:ext uri="{FF2B5EF4-FFF2-40B4-BE49-F238E27FC236}">
                <a16:creationId xmlns:a16="http://schemas.microsoft.com/office/drawing/2014/main" id="{92481901-5C93-9A66-411F-C570F29B4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BAC31-E8BF-17B5-B139-E7197BADAE36}"/>
              </a:ext>
            </a:extLst>
          </p:cNvPr>
          <p:cNvSpPr txBox="1"/>
          <p:nvPr/>
        </p:nvSpPr>
        <p:spPr>
          <a:xfrm>
            <a:off x="2207578" y="4756813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F30E2-AC59-FD36-CCAC-82D07BCF8AD5}"/>
              </a:ext>
            </a:extLst>
          </p:cNvPr>
          <p:cNvSpPr txBox="1"/>
          <p:nvPr/>
        </p:nvSpPr>
        <p:spPr>
          <a:xfrm>
            <a:off x="4446711" y="4749669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4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orange text">
            <a:extLst>
              <a:ext uri="{FF2B5EF4-FFF2-40B4-BE49-F238E27FC236}">
                <a16:creationId xmlns:a16="http://schemas.microsoft.com/office/drawing/2014/main" id="{8D453166-412A-1512-866D-D7F4B07B1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672"/>
            <a:ext cx="10691813" cy="1713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0A546-6A76-40CB-BB0D-8E0530EB970E}"/>
              </a:ext>
            </a:extLst>
          </p:cNvPr>
          <p:cNvSpPr txBox="1"/>
          <p:nvPr/>
        </p:nvSpPr>
        <p:spPr>
          <a:xfrm>
            <a:off x="8245876" y="4514995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3C4C3-7BE4-8B2A-E6F9-8612249475CE}"/>
              </a:ext>
            </a:extLst>
          </p:cNvPr>
          <p:cNvSpPr txBox="1"/>
          <p:nvPr/>
        </p:nvSpPr>
        <p:spPr>
          <a:xfrm>
            <a:off x="10029742" y="4514995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29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</Words>
  <Application>Microsoft Office PowerPoint</Application>
  <PresentationFormat>Custom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Arial MT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Rushabh Jadhav</dc:creator>
  <cp:lastModifiedBy>Kavita Chhatani</cp:lastModifiedBy>
  <cp:revision>3</cp:revision>
  <dcterms:created xsi:type="dcterms:W3CDTF">2024-06-10T14:27:18Z</dcterms:created>
  <dcterms:modified xsi:type="dcterms:W3CDTF">2024-08-07T09:58:24Z</dcterms:modified>
</cp:coreProperties>
</file>